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theme/theme6.xml" ContentType="application/vnd.openxmlformats-officedocument.theme+xml"/>
  <Override PartName="/ppt/slideLayouts/slideLayout7.xml" ContentType="application/vnd.openxmlformats-officedocument.presentationml.slideLayout+xml"/>
  <Override PartName="/ppt/theme/theme7.xml" ContentType="application/vnd.openxmlformats-officedocument.theme+xml"/>
  <Override PartName="/ppt/slideLayouts/slideLayout8.xml" ContentType="application/vnd.openxmlformats-officedocument.presentationml.slideLayout+xml"/>
  <Override PartName="/ppt/theme/theme8.xml" ContentType="application/vnd.openxmlformats-officedocument.theme+xml"/>
  <Override PartName="/ppt/slideLayouts/slideLayout9.xml" ContentType="application/vnd.openxmlformats-officedocument.presentationml.slideLayout+xml"/>
  <Override PartName="/ppt/theme/theme9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50" r:id="rId5"/>
    <p:sldMasterId id="2147483654" r:id="rId6"/>
    <p:sldMasterId id="2147483662" r:id="rId7"/>
    <p:sldMasterId id="2147483664" r:id="rId8"/>
    <p:sldMasterId id="2147483652" r:id="rId9"/>
    <p:sldMasterId id="2147483658" r:id="rId10"/>
    <p:sldMasterId id="2147483656" r:id="rId11"/>
    <p:sldMasterId id="2147483660" r:id="rId12"/>
  </p:sldMasterIdLst>
  <p:sldIdLst>
    <p:sldId id="327" r:id="rId13"/>
    <p:sldId id="326" r:id="rId14"/>
    <p:sldId id="328" r:id="rId15"/>
    <p:sldId id="265" r:id="rId1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168AC"/>
    <a:srgbClr val="EF9135"/>
    <a:srgbClr val="EE91AF"/>
    <a:srgbClr val="5C79BB"/>
    <a:srgbClr val="00798A"/>
    <a:srgbClr val="729AA1"/>
    <a:srgbClr val="009999"/>
    <a:srgbClr val="00A984"/>
    <a:srgbClr val="388AAF"/>
    <a:srgbClr val="D000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3447" autoAdjust="0"/>
  </p:normalViewPr>
  <p:slideViewPr>
    <p:cSldViewPr snapToGrid="0" showGuides="1">
      <p:cViewPr varScale="1">
        <p:scale>
          <a:sx n="82" d="100"/>
          <a:sy n="82" d="100"/>
        </p:scale>
        <p:origin x="720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1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slideMaster" Target="slideMasters/slideMaster9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4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3.xml"/><Relationship Id="rId10" Type="http://schemas.openxmlformats.org/officeDocument/2006/relationships/slideMaster" Target="slideMasters/slideMaster7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46335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13975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3669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92386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2601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9453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00837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293490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90575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png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 descr="Immagine che contiene Elementi grafici, Carattere, design&#10;&#10;Il contenuto generato dall'IA potrebbe non essere corretto.">
            <a:extLst>
              <a:ext uri="{FF2B5EF4-FFF2-40B4-BE49-F238E27FC236}">
                <a16:creationId xmlns:a16="http://schemas.microsoft.com/office/drawing/2014/main" id="{6DDF850E-53B4-3CBB-1D85-5A3BF9AA0D4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313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 descr="Immagine che contiene design&#10;&#10;Il contenuto generato dall'IA potrebbe non essere corretto.">
            <a:extLst>
              <a:ext uri="{FF2B5EF4-FFF2-40B4-BE49-F238E27FC236}">
                <a16:creationId xmlns:a16="http://schemas.microsoft.com/office/drawing/2014/main" id="{1347F38E-EB5A-ADA7-1EEC-649DFA3451A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10" name="Immagine 9" descr="Immagine che contiene oscurità, silhouette, tipografia&#10;&#10;Il contenuto generato dall'IA potrebbe non essere corretto.">
            <a:extLst>
              <a:ext uri="{FF2B5EF4-FFF2-40B4-BE49-F238E27FC236}">
                <a16:creationId xmlns:a16="http://schemas.microsoft.com/office/drawing/2014/main" id="{6F9444F9-1E72-BB3B-2C2E-DCF77A1C75D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788" y="61912"/>
            <a:ext cx="1900238" cy="550521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7601F5DD-5417-1501-E0B6-B2BA6570FED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90878" y="92472"/>
            <a:ext cx="1396333" cy="511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946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 descr="Immagine che contiene design&#10;&#10;Il contenuto generato dall'IA potrebbe non essere corretto.">
            <a:extLst>
              <a:ext uri="{FF2B5EF4-FFF2-40B4-BE49-F238E27FC236}">
                <a16:creationId xmlns:a16="http://schemas.microsoft.com/office/drawing/2014/main" id="{1347F38E-EB5A-ADA7-1EEC-649DFA3451A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10" name="Immagine 9" descr="Immagine che contiene oscurità, silhouette, tipografia&#10;&#10;Il contenuto generato dall'IA potrebbe non essere corretto.">
            <a:extLst>
              <a:ext uri="{FF2B5EF4-FFF2-40B4-BE49-F238E27FC236}">
                <a16:creationId xmlns:a16="http://schemas.microsoft.com/office/drawing/2014/main" id="{6F9444F9-1E72-BB3B-2C2E-DCF77A1C75D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788" y="61912"/>
            <a:ext cx="1900238" cy="550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178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1347F38E-EB5A-ADA7-1EEC-649DFA3451A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10" name="Immagine 9" descr="Immagine che contiene oscurità, silhouette, tipografia&#10;&#10;Il contenuto generato dall'IA potrebbe non essere corretto.">
            <a:extLst>
              <a:ext uri="{FF2B5EF4-FFF2-40B4-BE49-F238E27FC236}">
                <a16:creationId xmlns:a16="http://schemas.microsoft.com/office/drawing/2014/main" id="{6F9444F9-1E72-BB3B-2C2E-DCF77A1C75D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788" y="61912"/>
            <a:ext cx="1900238" cy="550521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7601F5DD-5417-1501-E0B6-B2BA6570FED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90878" y="92472"/>
            <a:ext cx="1396333" cy="511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586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1347F38E-EB5A-ADA7-1EEC-649DFA3451A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10" name="Immagine 9" descr="Immagine che contiene oscurità, silhouette, tipografia&#10;&#10;Il contenuto generato dall'IA potrebbe non essere corretto.">
            <a:extLst>
              <a:ext uri="{FF2B5EF4-FFF2-40B4-BE49-F238E27FC236}">
                <a16:creationId xmlns:a16="http://schemas.microsoft.com/office/drawing/2014/main" id="{6F9444F9-1E72-BB3B-2C2E-DCF77A1C75D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788" y="61912"/>
            <a:ext cx="1900238" cy="550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587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1347F38E-EB5A-ADA7-1EEC-649DFA3451A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10" name="Immagine 9" descr="Immagine che contiene oscurità, silhouette, tipografia&#10;&#10;Il contenuto generato dall'IA potrebbe non essere corretto.">
            <a:extLst>
              <a:ext uri="{FF2B5EF4-FFF2-40B4-BE49-F238E27FC236}">
                <a16:creationId xmlns:a16="http://schemas.microsoft.com/office/drawing/2014/main" id="{6F9444F9-1E72-BB3B-2C2E-DCF77A1C75D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788" y="61912"/>
            <a:ext cx="1900238" cy="550521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7601F5DD-5417-1501-E0B6-B2BA6570FED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90878" y="92472"/>
            <a:ext cx="1396333" cy="511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698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 descr="Immagine che contiene oscurità, silhouette, tipografia&#10;&#10;Il contenuto generato dall'IA potrebbe non essere corretto.">
            <a:extLst>
              <a:ext uri="{FF2B5EF4-FFF2-40B4-BE49-F238E27FC236}">
                <a16:creationId xmlns:a16="http://schemas.microsoft.com/office/drawing/2014/main" id="{6F9444F9-1E72-BB3B-2C2E-DCF77A1C75D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788" y="61912"/>
            <a:ext cx="1900238" cy="550521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7601F5DD-5417-1501-E0B6-B2BA6570FED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90878" y="92472"/>
            <a:ext cx="1396333" cy="511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349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1347F38E-EB5A-ADA7-1EEC-649DFA3451A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10" name="Immagine 9" descr="Immagine che contiene oscurità, silhouette, tipografia&#10;&#10;Il contenuto generato dall'IA potrebbe non essere corretto.">
            <a:extLst>
              <a:ext uri="{FF2B5EF4-FFF2-40B4-BE49-F238E27FC236}">
                <a16:creationId xmlns:a16="http://schemas.microsoft.com/office/drawing/2014/main" id="{6F9444F9-1E72-BB3B-2C2E-DCF77A1C75D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788" y="61912"/>
            <a:ext cx="1900238" cy="550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600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 descr="Immagine che contiene oscurità, silhouette, tipografia&#10;&#10;Il contenuto generato dall'IA potrebbe non essere corretto.">
            <a:extLst>
              <a:ext uri="{FF2B5EF4-FFF2-40B4-BE49-F238E27FC236}">
                <a16:creationId xmlns:a16="http://schemas.microsoft.com/office/drawing/2014/main" id="{6F9444F9-1E72-BB3B-2C2E-DCF77A1C75D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788" y="61912"/>
            <a:ext cx="1900238" cy="550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352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hyperlink" Target="https://youtu.be/FmFyy9fnr1g?si=RJB7t1zP7deUQNZv" TargetMode="External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1.png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11" Type="http://schemas.openxmlformats.org/officeDocument/2006/relationships/image" Target="../media/image20.jpg"/><Relationship Id="rId5" Type="http://schemas.openxmlformats.org/officeDocument/2006/relationships/image" Target="../media/image14.png"/><Relationship Id="rId15" Type="http://schemas.openxmlformats.org/officeDocument/2006/relationships/image" Target="../media/image23.svg"/><Relationship Id="rId10" Type="http://schemas.openxmlformats.org/officeDocument/2006/relationships/image" Target="../media/image19.png"/><Relationship Id="rId4" Type="http://schemas.openxmlformats.org/officeDocument/2006/relationships/image" Target="../media/image13.jpg"/><Relationship Id="rId9" Type="http://schemas.openxmlformats.org/officeDocument/2006/relationships/image" Target="../media/image18.jpeg"/><Relationship Id="rId1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50099458-5BF7-4D64-5AD9-700F9534B60A}"/>
              </a:ext>
            </a:extLst>
          </p:cNvPr>
          <p:cNvSpPr txBox="1"/>
          <p:nvPr/>
        </p:nvSpPr>
        <p:spPr>
          <a:xfrm>
            <a:off x="287721" y="1874950"/>
            <a:ext cx="1161655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800" b="1" dirty="0">
                <a:solidFill>
                  <a:schemeClr val="bg1"/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CampuStore </a:t>
            </a:r>
          </a:p>
          <a:p>
            <a:pPr algn="ctr"/>
            <a:endParaRPr lang="it-IT" sz="4800" b="1" dirty="0">
              <a:solidFill>
                <a:schemeClr val="bg1"/>
              </a:solidFill>
              <a:latin typeface="Montserrat" panose="00000500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it-IT" sz="3600" b="1" dirty="0">
                <a:solidFill>
                  <a:schemeClr val="bg1"/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Innovation for long life learning</a:t>
            </a:r>
          </a:p>
        </p:txBody>
      </p:sp>
    </p:spTree>
    <p:extLst>
      <p:ext uri="{BB962C8B-B14F-4D97-AF65-F5344CB8AC3E}">
        <p14:creationId xmlns:p14="http://schemas.microsoft.com/office/powerpoint/2010/main" val="37292129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Immagine che contiene muro, interno, arredo, interior design&#10;&#10;Descrizione generata automaticamente">
            <a:extLst>
              <a:ext uri="{FF2B5EF4-FFF2-40B4-BE49-F238E27FC236}">
                <a16:creationId xmlns:a16="http://schemas.microsoft.com/office/drawing/2014/main" id="{14C6E86B-D8E4-C816-9578-BC6B5D6860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659"/>
          <a:stretch/>
        </p:blipFill>
        <p:spPr>
          <a:xfrm>
            <a:off x="3136389" y="10"/>
            <a:ext cx="4979304" cy="3401558"/>
          </a:xfrm>
          <a:custGeom>
            <a:avLst/>
            <a:gdLst/>
            <a:ahLst/>
            <a:cxnLst/>
            <a:rect l="l" t="t" r="r" b="b"/>
            <a:pathLst>
              <a:path w="4979304" h="3364992">
                <a:moveTo>
                  <a:pt x="0" y="0"/>
                </a:moveTo>
                <a:lnTo>
                  <a:pt x="4211250" y="0"/>
                </a:lnTo>
                <a:lnTo>
                  <a:pt x="4309461" y="192282"/>
                </a:lnTo>
                <a:cubicBezTo>
                  <a:pt x="4697535" y="1033269"/>
                  <a:pt x="4937593" y="2032690"/>
                  <a:pt x="4974907" y="3110424"/>
                </a:cubicBezTo>
                <a:lnTo>
                  <a:pt x="4979304" y="3364992"/>
                </a:lnTo>
                <a:lnTo>
                  <a:pt x="800592" y="3364992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</p:spPr>
      </p:pic>
      <p:pic>
        <p:nvPicPr>
          <p:cNvPr id="3" name="Immagine 2" descr="Immagine che contiene interno, arredo, tavolo, muro&#10;&#10;Descrizione generata automaticamente">
            <a:extLst>
              <a:ext uri="{FF2B5EF4-FFF2-40B4-BE49-F238E27FC236}">
                <a16:creationId xmlns:a16="http://schemas.microsoft.com/office/drawing/2014/main" id="{102602E7-46CA-6260-F6EA-B467B26995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4" r="16760" b="-1"/>
          <a:stretch/>
        </p:blipFill>
        <p:spPr>
          <a:xfrm>
            <a:off x="7381690" y="3456433"/>
            <a:ext cx="4810310" cy="3401568"/>
          </a:xfrm>
          <a:custGeom>
            <a:avLst/>
            <a:gdLst/>
            <a:ahLst/>
            <a:cxnLst/>
            <a:rect l="l" t="t" r="r" b="b"/>
            <a:pathLst>
              <a:path w="4810310" h="3401568">
                <a:moveTo>
                  <a:pt x="781270" y="0"/>
                </a:moveTo>
                <a:lnTo>
                  <a:pt x="4810310" y="0"/>
                </a:lnTo>
                <a:lnTo>
                  <a:pt x="4810310" y="3401568"/>
                </a:lnTo>
                <a:lnTo>
                  <a:pt x="0" y="3401568"/>
                </a:lnTo>
                <a:lnTo>
                  <a:pt x="1963" y="3397912"/>
                </a:lnTo>
                <a:cubicBezTo>
                  <a:pt x="454182" y="2512619"/>
                  <a:pt x="736170" y="1430108"/>
                  <a:pt x="776876" y="254399"/>
                </a:cubicBezTo>
                <a:close/>
              </a:path>
            </a:pathLst>
          </a:custGeom>
        </p:spPr>
      </p:pic>
      <p:pic>
        <p:nvPicPr>
          <p:cNvPr id="4" name="Immagine 3" descr="Immagine che contiene arredo, interno, muro, tavolo&#10;&#10;Descrizione generata automaticamente">
            <a:extLst>
              <a:ext uri="{FF2B5EF4-FFF2-40B4-BE49-F238E27FC236}">
                <a16:creationId xmlns:a16="http://schemas.microsoft.com/office/drawing/2014/main" id="{FF06E5B7-FD13-1E20-F2F7-7F8C816073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30" r="5519" b="-1"/>
          <a:stretch/>
        </p:blipFill>
        <p:spPr>
          <a:xfrm>
            <a:off x="3189428" y="3456432"/>
            <a:ext cx="4925479" cy="3401568"/>
          </a:xfrm>
          <a:custGeom>
            <a:avLst/>
            <a:gdLst/>
            <a:ahLst/>
            <a:cxnLst/>
            <a:rect l="l" t="t" r="r" b="b"/>
            <a:pathLst>
              <a:path w="4925479" h="3364992">
                <a:moveTo>
                  <a:pt x="749362" y="0"/>
                </a:moveTo>
                <a:lnTo>
                  <a:pt x="4925479" y="0"/>
                </a:lnTo>
                <a:lnTo>
                  <a:pt x="4921868" y="209033"/>
                </a:lnTo>
                <a:cubicBezTo>
                  <a:pt x="4884554" y="1286766"/>
                  <a:pt x="4644496" y="2286187"/>
                  <a:pt x="4256422" y="3127175"/>
                </a:cubicBezTo>
                <a:lnTo>
                  <a:pt x="4134952" y="3364992"/>
                </a:lnTo>
                <a:lnTo>
                  <a:pt x="0" y="3364992"/>
                </a:lnTo>
                <a:lnTo>
                  <a:pt x="79008" y="3202330"/>
                </a:lnTo>
                <a:cubicBezTo>
                  <a:pt x="467082" y="2361343"/>
                  <a:pt x="707140" y="1361922"/>
                  <a:pt x="744454" y="284189"/>
                </a:cubicBezTo>
                <a:close/>
              </a:path>
            </a:pathLst>
          </a:cu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504346E6-C3B6-0FCB-F580-D9B08B35D6E8}"/>
              </a:ext>
            </a:extLst>
          </p:cNvPr>
          <p:cNvSpPr txBox="1"/>
          <p:nvPr/>
        </p:nvSpPr>
        <p:spPr>
          <a:xfrm>
            <a:off x="191289" y="375226"/>
            <a:ext cx="373373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400" b="1" kern="1200" dirty="0">
                <a:solidFill>
                  <a:srgbClr val="EF913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Complete educational projects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29BF7C78-F4FD-DFE6-2AD0-880D217B6B2E}"/>
              </a:ext>
            </a:extLst>
          </p:cNvPr>
          <p:cNvSpPr/>
          <p:nvPr/>
        </p:nvSpPr>
        <p:spPr>
          <a:xfrm>
            <a:off x="191289" y="1454514"/>
            <a:ext cx="3319662" cy="48264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90000"/>
              </a:lnSpc>
            </a:pP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sell all the durable goods that an educational space needs</a:t>
            </a:r>
          </a:p>
          <a:p>
            <a:pPr>
              <a:lnSpc>
                <a:spcPct val="90000"/>
              </a:lnSpc>
            </a:pP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CampuStore is a knowledge-based company, with </a:t>
            </a: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than 30 years of experience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the industry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Awarded as </a:t>
            </a:r>
            <a:r>
              <a:rPr lang="en-US" sz="1400" b="1" dirty="0">
                <a:solidFill>
                  <a:srgbClr val="EF91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best LEGO Education partner worldwide in 2023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400" b="1" dirty="0">
              <a:solidFill>
                <a:srgbClr val="EF913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1400" b="1" dirty="0">
                <a:solidFill>
                  <a:srgbClr val="EF91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biggest STEAM and educational robotics catalogue 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Europe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are not suppliers of products but a </a:t>
            </a: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 partner</a:t>
            </a: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400" b="1" dirty="0">
                <a:solidFill>
                  <a:srgbClr val="EF91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offer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Advice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based on educational knowledge and experience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Example of ‘’</a:t>
            </a: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ready-to-use’’ packages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(customizable)</a:t>
            </a:r>
          </a:p>
          <a:p>
            <a:pPr marL="28575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Customized and tailored projects</a:t>
            </a:r>
          </a:p>
          <a:p>
            <a:pPr marL="28575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4D4D4D"/>
                </a:solidFill>
                <a:latin typeface="ArialMT"/>
              </a:rPr>
              <a:t>The </a:t>
            </a:r>
            <a:r>
              <a:rPr lang="en-US" sz="1400" b="1" dirty="0">
                <a:solidFill>
                  <a:srgbClr val="4D4D4D"/>
                </a:solidFill>
                <a:latin typeface="ArialMT"/>
              </a:rPr>
              <a:t>main e-commerce </a:t>
            </a:r>
            <a:r>
              <a:rPr lang="en-US" sz="1400" dirty="0">
                <a:solidFill>
                  <a:srgbClr val="4D4D4D"/>
                </a:solidFill>
                <a:latin typeface="ArialMT"/>
              </a:rPr>
              <a:t>for education in Italy</a:t>
            </a:r>
          </a:p>
          <a:p>
            <a:pPr marL="28575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magine 6" descr="Immagine che contiene arredo, Tavolo da cucina e da pranzo, tavolo, interno&#10;&#10;Descrizione generata automaticamente">
            <a:extLst>
              <a:ext uri="{FF2B5EF4-FFF2-40B4-BE49-F238E27FC236}">
                <a16:creationId xmlns:a16="http://schemas.microsoft.com/office/drawing/2014/main" id="{8BB710CE-CF89-0B09-1CA9-4DFE3FE2DF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" r="18364"/>
          <a:stretch/>
        </p:blipFill>
        <p:spPr>
          <a:xfrm>
            <a:off x="7404372" y="10"/>
            <a:ext cx="4787628" cy="3401558"/>
          </a:xfrm>
          <a:custGeom>
            <a:avLst/>
            <a:gdLst/>
            <a:ahLst/>
            <a:cxnLst/>
            <a:rect l="l" t="t" r="r" b="b"/>
            <a:pathLst>
              <a:path w="4787628" h="3401568">
                <a:moveTo>
                  <a:pt x="0" y="0"/>
                </a:moveTo>
                <a:lnTo>
                  <a:pt x="4787628" y="0"/>
                </a:lnTo>
                <a:lnTo>
                  <a:pt x="4787628" y="3401568"/>
                </a:lnTo>
                <a:lnTo>
                  <a:pt x="762748" y="3401568"/>
                </a:lnTo>
                <a:lnTo>
                  <a:pt x="751436" y="2963954"/>
                </a:lnTo>
                <a:cubicBezTo>
                  <a:pt x="698408" y="1942163"/>
                  <a:pt x="463174" y="995044"/>
                  <a:pt x="93264" y="192283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4272400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B9252C70-2F44-5B7D-D5F1-7E15690E100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4640" t="11696" r="6772" b="47057"/>
          <a:stretch/>
        </p:blipFill>
        <p:spPr>
          <a:xfrm>
            <a:off x="7915132" y="129348"/>
            <a:ext cx="1130517" cy="120769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3ED4579F-9B27-6701-B23C-1FABBDBF1F11}"/>
              </a:ext>
            </a:extLst>
          </p:cNvPr>
          <p:cNvSpPr txBox="1"/>
          <p:nvPr/>
        </p:nvSpPr>
        <p:spPr>
          <a:xfrm>
            <a:off x="212928" y="632333"/>
            <a:ext cx="117661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 err="1">
                <a:solidFill>
                  <a:srgbClr val="EF91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Original</a:t>
            </a:r>
            <a:r>
              <a:rPr lang="it-IT" sz="3600" b="1" dirty="0">
                <a:solidFill>
                  <a:srgbClr val="EF91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Products Development</a:t>
            </a:r>
          </a:p>
        </p:txBody>
      </p:sp>
      <p:pic>
        <p:nvPicPr>
          <p:cNvPr id="4" name="Immagine 3" descr="Immagine che contiene interno, scaffale, Modello in scala, giocattolo&#10;&#10;Descrizione generata automaticamente">
            <a:extLst>
              <a:ext uri="{FF2B5EF4-FFF2-40B4-BE49-F238E27FC236}">
                <a16:creationId xmlns:a16="http://schemas.microsoft.com/office/drawing/2014/main" id="{E4E103FA-C787-1A23-717A-ECE33839E39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1357" t="-5844" r="-46741" b="-10868"/>
          <a:stretch/>
        </p:blipFill>
        <p:spPr>
          <a:xfrm>
            <a:off x="5467155" y="5011830"/>
            <a:ext cx="1440000" cy="1398420"/>
          </a:xfrm>
          <a:prstGeom prst="ellipse">
            <a:avLst/>
          </a:prstGeom>
          <a:ln w="63500" cap="rnd">
            <a:solidFill>
              <a:srgbClr val="EF9135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Immagine 4" descr="Immagine che contiene testo, pianta, scatola&#10;&#10;Descrizione generata automaticamente">
            <a:extLst>
              <a:ext uri="{FF2B5EF4-FFF2-40B4-BE49-F238E27FC236}">
                <a16:creationId xmlns:a16="http://schemas.microsoft.com/office/drawing/2014/main" id="{6423D3C0-9479-CF82-17DB-8C722FBA7C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93" y="2323204"/>
            <a:ext cx="1440000" cy="1440000"/>
          </a:xfrm>
          <a:prstGeom prst="ellipse">
            <a:avLst/>
          </a:prstGeom>
          <a:ln w="63500" cap="rnd">
            <a:solidFill>
              <a:srgbClr val="EF9135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Immagine 5" descr="Immagine che contiene Computer tablet, sala giochi, interno, gioco&#10;&#10;Descrizione generata automaticamente">
            <a:extLst>
              <a:ext uri="{FF2B5EF4-FFF2-40B4-BE49-F238E27FC236}">
                <a16:creationId xmlns:a16="http://schemas.microsoft.com/office/drawing/2014/main" id="{F902CD5C-2B29-3EB6-4CCD-8B6B06BCDAC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9124" t="-45138" r="-24918" b="-36403"/>
          <a:stretch/>
        </p:blipFill>
        <p:spPr>
          <a:xfrm>
            <a:off x="10310209" y="2323204"/>
            <a:ext cx="1440000" cy="1465224"/>
          </a:xfrm>
          <a:prstGeom prst="ellipse">
            <a:avLst/>
          </a:prstGeom>
          <a:ln w="63500" cap="rnd">
            <a:solidFill>
              <a:srgbClr val="EF9135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Immagine 6" descr="Immagine che contiene scatola, arredo, design, tavolo&#10;&#10;Descrizione generata automaticamente">
            <a:extLst>
              <a:ext uri="{FF2B5EF4-FFF2-40B4-BE49-F238E27FC236}">
                <a16:creationId xmlns:a16="http://schemas.microsoft.com/office/drawing/2014/main" id="{B00777EF-F5D0-18DF-0706-D7092596E4D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2555" b="-30238"/>
          <a:stretch/>
        </p:blipFill>
        <p:spPr>
          <a:xfrm>
            <a:off x="5418999" y="2296417"/>
            <a:ext cx="1440000" cy="1466787"/>
          </a:xfrm>
          <a:prstGeom prst="ellipse">
            <a:avLst/>
          </a:prstGeom>
          <a:ln w="63500" cap="rnd">
            <a:solidFill>
              <a:srgbClr val="EF9135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5E18B2EB-957F-43D0-4B57-9A273AF1D3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997" b="-16607"/>
          <a:stretch/>
        </p:blipFill>
        <p:spPr bwMode="auto">
          <a:xfrm>
            <a:off x="2892396" y="2296417"/>
            <a:ext cx="1440000" cy="1459893"/>
          </a:xfrm>
          <a:prstGeom prst="ellipse">
            <a:avLst/>
          </a:prstGeom>
          <a:ln w="63500" cap="rnd">
            <a:solidFill>
              <a:srgbClr val="EF9135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magine 9" descr="Immagine che contiene muro, interno, stoviglie, design&#10;&#10;Descrizione generata automaticamente">
            <a:extLst>
              <a:ext uri="{FF2B5EF4-FFF2-40B4-BE49-F238E27FC236}">
                <a16:creationId xmlns:a16="http://schemas.microsoft.com/office/drawing/2014/main" id="{27359200-0275-E862-184C-5BE67C3EE13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12" t="7784" r="17789"/>
          <a:stretch/>
        </p:blipFill>
        <p:spPr>
          <a:xfrm>
            <a:off x="350149" y="4944577"/>
            <a:ext cx="1440000" cy="1454049"/>
          </a:xfrm>
          <a:prstGeom prst="ellipse">
            <a:avLst/>
          </a:prstGeom>
          <a:ln w="63500" cap="rnd">
            <a:solidFill>
              <a:srgbClr val="EF9135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1" name="Immagine 10" descr="Immagine che contiene vaso, piatto, Piatto, tavolo&#10;&#10;Descrizione generata automaticamente">
            <a:extLst>
              <a:ext uri="{FF2B5EF4-FFF2-40B4-BE49-F238E27FC236}">
                <a16:creationId xmlns:a16="http://schemas.microsoft.com/office/drawing/2014/main" id="{3BD0A2EC-64B3-5463-0E6F-431C30F341EA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" t="-20405" r="-190" b="-17094"/>
          <a:stretch/>
        </p:blipFill>
        <p:spPr>
          <a:xfrm>
            <a:off x="2892396" y="5017606"/>
            <a:ext cx="1440000" cy="1386869"/>
          </a:xfrm>
          <a:prstGeom prst="ellipse">
            <a:avLst/>
          </a:prstGeom>
          <a:ln w="63500" cap="rnd">
            <a:solidFill>
              <a:srgbClr val="EF9135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2" name="Immagine 11" descr="Immagine che contiene elettronica, macchina, microscopio&#10;&#10;Descrizione generata automaticamente">
            <a:extLst>
              <a:ext uri="{FF2B5EF4-FFF2-40B4-BE49-F238E27FC236}">
                <a16:creationId xmlns:a16="http://schemas.microsoft.com/office/drawing/2014/main" id="{D9EB699E-F2F2-0CD7-105E-DA73B6CF5553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945" t="-34506" r="-20560" b="-34848"/>
          <a:stretch/>
        </p:blipFill>
        <p:spPr>
          <a:xfrm>
            <a:off x="8009402" y="4878395"/>
            <a:ext cx="1440000" cy="1460208"/>
          </a:xfrm>
          <a:prstGeom prst="ellipse">
            <a:avLst/>
          </a:prstGeom>
          <a:ln w="63500" cap="rnd">
            <a:solidFill>
              <a:srgbClr val="EF9135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3" name="Immagine 12" descr="Immagine che contiene pianta da appartamento, vaso da fiori, pianta, scatola&#10;&#10;Descrizione generata automaticamente">
            <a:extLst>
              <a:ext uri="{FF2B5EF4-FFF2-40B4-BE49-F238E27FC236}">
                <a16:creationId xmlns:a16="http://schemas.microsoft.com/office/drawing/2014/main" id="{084943AB-6037-0078-CA36-4FC49671223A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491" t="-31118" r="-9154" b="-773"/>
          <a:stretch/>
        </p:blipFill>
        <p:spPr>
          <a:xfrm>
            <a:off x="10310209" y="4856664"/>
            <a:ext cx="1440000" cy="1440095"/>
          </a:xfrm>
          <a:prstGeom prst="ellipse">
            <a:avLst/>
          </a:prstGeom>
          <a:ln w="63500" cap="rnd">
            <a:solidFill>
              <a:srgbClr val="EF9135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5BD7F393-D522-340B-7AFE-01FEE15E11BC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22109" b="12801"/>
          <a:stretch/>
        </p:blipFill>
        <p:spPr>
          <a:xfrm>
            <a:off x="8009402" y="2323204"/>
            <a:ext cx="1440000" cy="1445525"/>
          </a:xfrm>
          <a:prstGeom prst="ellipse">
            <a:avLst/>
          </a:prstGeom>
          <a:ln w="63500" cap="rnd">
            <a:solidFill>
              <a:srgbClr val="EF9135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B575FCBC-69DB-A2D5-B6FF-430975798CCD}"/>
              </a:ext>
            </a:extLst>
          </p:cNvPr>
          <p:cNvSpPr txBox="1"/>
          <p:nvPr/>
        </p:nvSpPr>
        <p:spPr>
          <a:xfrm>
            <a:off x="36142" y="1486879"/>
            <a:ext cx="2099302" cy="6740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400" b="1" dirty="0">
                <a:solidFill>
                  <a:srgbClr val="EF91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Miri</a:t>
            </a:r>
          </a:p>
          <a:p>
            <a:pPr algn="ctr">
              <a:lnSpc>
                <a:spcPct val="90000"/>
              </a:lnSpc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only real immersive </a:t>
            </a:r>
          </a:p>
          <a:p>
            <a:pPr algn="ctr">
              <a:lnSpc>
                <a:spcPct val="90000"/>
              </a:lnSpc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room for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context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806877B9-04D5-B1AB-2A4F-365769AE6A65}"/>
              </a:ext>
            </a:extLst>
          </p:cNvPr>
          <p:cNvSpPr txBox="1"/>
          <p:nvPr/>
        </p:nvSpPr>
        <p:spPr>
          <a:xfrm>
            <a:off x="2562745" y="1422825"/>
            <a:ext cx="2099302" cy="6740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400" b="1" dirty="0" err="1">
                <a:solidFill>
                  <a:srgbClr val="EF91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CarrellONE</a:t>
            </a:r>
            <a:endParaRPr lang="en-US" sz="1400" b="1" dirty="0">
              <a:solidFill>
                <a:srgbClr val="EF913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90000"/>
              </a:lnSpc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complete STEAM lab on wheels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DB65A2EC-7587-395B-7B12-FDD4A1384F63}"/>
              </a:ext>
            </a:extLst>
          </p:cNvPr>
          <p:cNvSpPr txBox="1"/>
          <p:nvPr/>
        </p:nvSpPr>
        <p:spPr>
          <a:xfrm>
            <a:off x="5046348" y="1365738"/>
            <a:ext cx="2099302" cy="6740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400" b="1" dirty="0" err="1">
                <a:solidFill>
                  <a:srgbClr val="EF91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MagicPages</a:t>
            </a:r>
            <a:endParaRPr lang="en-US" sz="1400" b="1" dirty="0">
              <a:solidFill>
                <a:srgbClr val="EF913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90000"/>
              </a:lnSpc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innovative solution to support reading skills</a:t>
            </a: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96066F02-EFBB-9EB7-F0DA-65F4C95883DA}"/>
              </a:ext>
            </a:extLst>
          </p:cNvPr>
          <p:cNvSpPr txBox="1"/>
          <p:nvPr/>
        </p:nvSpPr>
        <p:spPr>
          <a:xfrm>
            <a:off x="7430739" y="1354640"/>
            <a:ext cx="2099302" cy="6740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400" b="1" dirty="0">
                <a:solidFill>
                  <a:srgbClr val="EF91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Artificial intelligence AI</a:t>
            </a:r>
          </a:p>
          <a:p>
            <a:pPr algn="ctr">
              <a:lnSpc>
                <a:spcPct val="90000"/>
              </a:lnSpc>
            </a:pP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eduXia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&amp;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CampusAI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48BB423D-9E33-DA60-4E7B-DDF42EEFBB3D}"/>
              </a:ext>
            </a:extLst>
          </p:cNvPr>
          <p:cNvSpPr txBox="1"/>
          <p:nvPr/>
        </p:nvSpPr>
        <p:spPr>
          <a:xfrm>
            <a:off x="9980558" y="1367425"/>
            <a:ext cx="2099302" cy="6740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400" b="1" dirty="0">
                <a:solidFill>
                  <a:srgbClr val="EF91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Pinguin</a:t>
            </a:r>
          </a:p>
          <a:p>
            <a:pPr algn="ctr">
              <a:lnSpc>
                <a:spcPct val="90000"/>
              </a:lnSpc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2 side table for digital and hands-on learning</a:t>
            </a: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66CCDF20-54E2-B4AC-363B-ECE4B63B955B}"/>
              </a:ext>
            </a:extLst>
          </p:cNvPr>
          <p:cNvSpPr txBox="1"/>
          <p:nvPr/>
        </p:nvSpPr>
        <p:spPr>
          <a:xfrm>
            <a:off x="20498" y="4247970"/>
            <a:ext cx="2099302" cy="4801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400" b="1" dirty="0" err="1">
                <a:solidFill>
                  <a:srgbClr val="EF91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Loggy</a:t>
            </a:r>
            <a:endParaRPr lang="en-US" sz="1400" b="1" dirty="0">
              <a:solidFill>
                <a:srgbClr val="EF913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90000"/>
              </a:lnSpc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light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theather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0D2364BB-71EB-BDD1-10E0-075CDFE59E8E}"/>
              </a:ext>
            </a:extLst>
          </p:cNvPr>
          <p:cNvSpPr txBox="1"/>
          <p:nvPr/>
        </p:nvSpPr>
        <p:spPr>
          <a:xfrm>
            <a:off x="2562745" y="4247970"/>
            <a:ext cx="2099302" cy="4801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400" b="1" dirty="0" err="1">
                <a:solidFill>
                  <a:srgbClr val="EF91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Catterpillar</a:t>
            </a:r>
            <a:endParaRPr lang="en-US" sz="1400" b="1" dirty="0">
              <a:solidFill>
                <a:srgbClr val="EF913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90000"/>
              </a:lnSpc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multi level support </a:t>
            </a: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D67B7F54-EA97-23C9-B4FC-A29ABA5B4C55}"/>
              </a:ext>
            </a:extLst>
          </p:cNvPr>
          <p:cNvSpPr txBox="1"/>
          <p:nvPr/>
        </p:nvSpPr>
        <p:spPr>
          <a:xfrm>
            <a:off x="5141433" y="4205872"/>
            <a:ext cx="2099302" cy="4801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400" b="1" dirty="0" err="1">
                <a:solidFill>
                  <a:srgbClr val="EF91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i-Vulcani</a:t>
            </a:r>
            <a:endParaRPr lang="en-US" sz="1400" b="1" dirty="0">
              <a:solidFill>
                <a:srgbClr val="EF913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90000"/>
              </a:lnSpc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Discover the world</a:t>
            </a:r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23A1868A-E7A4-CD95-2251-85DE2C977366}"/>
              </a:ext>
            </a:extLst>
          </p:cNvPr>
          <p:cNvSpPr txBox="1"/>
          <p:nvPr/>
        </p:nvSpPr>
        <p:spPr>
          <a:xfrm>
            <a:off x="7683680" y="4219761"/>
            <a:ext cx="2099302" cy="4801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400" b="1" dirty="0" err="1">
                <a:solidFill>
                  <a:srgbClr val="EF91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CampuScope</a:t>
            </a:r>
            <a:endParaRPr lang="en-US" sz="1400" b="1" dirty="0">
              <a:solidFill>
                <a:srgbClr val="EF913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90000"/>
              </a:lnSpc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all age levels</a:t>
            </a:r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59D690BD-11B0-D87D-FA8F-CC1208A62130}"/>
              </a:ext>
            </a:extLst>
          </p:cNvPr>
          <p:cNvSpPr txBox="1"/>
          <p:nvPr/>
        </p:nvSpPr>
        <p:spPr>
          <a:xfrm>
            <a:off x="9879769" y="4078131"/>
            <a:ext cx="2099302" cy="6740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400" b="1" dirty="0">
                <a:solidFill>
                  <a:srgbClr val="EF91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Arduino Greenhouse </a:t>
            </a:r>
          </a:p>
          <a:p>
            <a:pPr algn="ctr">
              <a:lnSpc>
                <a:spcPct val="90000"/>
              </a:lnSpc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Invented and developed by CampuStore</a:t>
            </a:r>
          </a:p>
        </p:txBody>
      </p:sp>
      <p:pic>
        <p:nvPicPr>
          <p:cNvPr id="27" name="Elemento grafico 26" descr="Ciak con riempimento a tinta unita">
            <a:hlinkClick r:id="rId13"/>
            <a:extLst>
              <a:ext uri="{FF2B5EF4-FFF2-40B4-BE49-F238E27FC236}">
                <a16:creationId xmlns:a16="http://schemas.microsoft.com/office/drawing/2014/main" id="{A3048E01-9897-1EA1-437E-F997EB33816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2299109" y="39046"/>
            <a:ext cx="593287" cy="593287"/>
          </a:xfrm>
          <a:prstGeom prst="rect">
            <a:avLst/>
          </a:prstGeom>
        </p:spPr>
      </p:pic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85D90FB6-118B-B7C0-1C15-349F164E438A}"/>
              </a:ext>
            </a:extLst>
          </p:cNvPr>
          <p:cNvSpPr txBox="1"/>
          <p:nvPr/>
        </p:nvSpPr>
        <p:spPr>
          <a:xfrm>
            <a:off x="3042131" y="194444"/>
            <a:ext cx="2099302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b="1" dirty="0">
                <a:solidFill>
                  <a:srgbClr val="EF9135"/>
                </a:solidFill>
                <a:latin typeface="Arial" panose="020B0604020202020204" pitchFamily="34" charset="0"/>
                <a:cs typeface="Arial" panose="020B0604020202020204" pitchFamily="34" charset="0"/>
                <a:hlinkClick r:id="rId13"/>
              </a:rPr>
              <a:t>WATCH the video</a:t>
            </a:r>
            <a:endParaRPr lang="en-US" b="1" dirty="0">
              <a:solidFill>
                <a:srgbClr val="EF913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Immagine 28" descr="Immagine che contiene testo, cerchio, Carattere, logo&#10;&#10;Descrizione generata automaticamente">
            <a:extLst>
              <a:ext uri="{FF2B5EF4-FFF2-40B4-BE49-F238E27FC236}">
                <a16:creationId xmlns:a16="http://schemas.microsoft.com/office/drawing/2014/main" id="{E351A778-0EE0-9707-DB3D-BD5707F637B3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7796" y="2133219"/>
            <a:ext cx="675993" cy="675993"/>
          </a:xfrm>
          <a:prstGeom prst="rect">
            <a:avLst/>
          </a:prstGeom>
        </p:spPr>
      </p:pic>
      <p:pic>
        <p:nvPicPr>
          <p:cNvPr id="30" name="Immagine 29" descr="Immagine che contiene testo, cerchio, Carattere, logo&#10;&#10;Descrizione generata automaticamente">
            <a:extLst>
              <a:ext uri="{FF2B5EF4-FFF2-40B4-BE49-F238E27FC236}">
                <a16:creationId xmlns:a16="http://schemas.microsoft.com/office/drawing/2014/main" id="{68736D16-4A43-EABB-C0FF-66A4F90C615F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5810" y="4840923"/>
            <a:ext cx="675993" cy="675993"/>
          </a:xfrm>
          <a:prstGeom prst="rect">
            <a:avLst/>
          </a:prstGeom>
        </p:spPr>
      </p:pic>
      <p:sp>
        <p:nvSpPr>
          <p:cNvPr id="32" name="Rettangolo 31">
            <a:extLst>
              <a:ext uri="{FF2B5EF4-FFF2-40B4-BE49-F238E27FC236}">
                <a16:creationId xmlns:a16="http://schemas.microsoft.com/office/drawing/2014/main" id="{E7C131BA-A316-5481-CF47-F3D7E9C9AC75}"/>
              </a:ext>
            </a:extLst>
          </p:cNvPr>
          <p:cNvSpPr/>
          <p:nvPr/>
        </p:nvSpPr>
        <p:spPr>
          <a:xfrm>
            <a:off x="10054281" y="5284573"/>
            <a:ext cx="411892" cy="741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BB312D9C-A6DF-7C3A-D021-8D1B13C57084}"/>
              </a:ext>
            </a:extLst>
          </p:cNvPr>
          <p:cNvSpPr txBox="1"/>
          <p:nvPr/>
        </p:nvSpPr>
        <p:spPr>
          <a:xfrm>
            <a:off x="10017419" y="5229310"/>
            <a:ext cx="48561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600" b="1" dirty="0">
                <a:solidFill>
                  <a:srgbClr val="7168AC"/>
                </a:solidFill>
              </a:rPr>
              <a:t>WINNER</a:t>
            </a:r>
          </a:p>
        </p:txBody>
      </p:sp>
    </p:spTree>
    <p:extLst>
      <p:ext uri="{BB962C8B-B14F-4D97-AF65-F5344CB8AC3E}">
        <p14:creationId xmlns:p14="http://schemas.microsoft.com/office/powerpoint/2010/main" val="8746862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410DDC-507A-E896-10FB-44AF7FA5BF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6">
            <a:extLst>
              <a:ext uri="{FF2B5EF4-FFF2-40B4-BE49-F238E27FC236}">
                <a16:creationId xmlns:a16="http://schemas.microsoft.com/office/drawing/2014/main" id="{A2AFD03B-E2C0-33FE-B18C-36F636778C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25" y="1618987"/>
            <a:ext cx="11334749" cy="2201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ts val="600"/>
              </a:spcBef>
              <a:buClr>
                <a:srgbClr val="FF9933"/>
              </a:buClr>
              <a:buFontTx/>
              <a:buNone/>
            </a:pPr>
            <a:r>
              <a:rPr lang="en-US" altLang="it-IT" sz="1600" b="1" dirty="0">
                <a:solidFill>
                  <a:schemeClr val="bg1"/>
                </a:solidFill>
                <a:latin typeface="ArialMT"/>
              </a:rPr>
              <a:t>web</a:t>
            </a:r>
            <a:r>
              <a:rPr lang="en-US" altLang="it-IT" sz="1600" dirty="0">
                <a:solidFill>
                  <a:schemeClr val="bg1"/>
                </a:solidFill>
                <a:latin typeface="ArialMT"/>
              </a:rPr>
              <a:t>: www.campustore.com</a:t>
            </a:r>
          </a:p>
          <a:p>
            <a:pPr algn="ctr" eaLnBrk="1" hangingPunct="1">
              <a:lnSpc>
                <a:spcPct val="150000"/>
              </a:lnSpc>
              <a:spcBef>
                <a:spcPts val="600"/>
              </a:spcBef>
              <a:buClr>
                <a:srgbClr val="FF9933"/>
              </a:buClr>
              <a:buFontTx/>
              <a:buNone/>
            </a:pPr>
            <a:r>
              <a:rPr lang="en-US" altLang="it-IT" sz="1600" b="1" dirty="0">
                <a:solidFill>
                  <a:schemeClr val="bg1"/>
                </a:solidFill>
                <a:latin typeface="ArialMT"/>
              </a:rPr>
              <a:t>Blog : </a:t>
            </a:r>
            <a:r>
              <a:rPr lang="en-US" altLang="it-IT" sz="1600" dirty="0">
                <a:solidFill>
                  <a:schemeClr val="bg1"/>
                </a:solidFill>
                <a:latin typeface="ArialMT"/>
              </a:rPr>
              <a:t>www.innovationforeducation.it</a:t>
            </a:r>
          </a:p>
          <a:p>
            <a:pPr algn="ctr" eaLnBrk="1" hangingPunct="1">
              <a:lnSpc>
                <a:spcPct val="150000"/>
              </a:lnSpc>
              <a:spcBef>
                <a:spcPts val="600"/>
              </a:spcBef>
              <a:buClr>
                <a:srgbClr val="FF9933"/>
              </a:buClr>
              <a:buFontTx/>
              <a:buNone/>
            </a:pPr>
            <a:r>
              <a:rPr lang="en-US" altLang="it-IT" sz="1600" b="1" dirty="0">
                <a:solidFill>
                  <a:schemeClr val="bg1"/>
                </a:solidFill>
                <a:latin typeface="ArialMT"/>
              </a:rPr>
              <a:t>E-mail</a:t>
            </a:r>
            <a:r>
              <a:rPr lang="en-US" altLang="it-IT" sz="1600" dirty="0">
                <a:solidFill>
                  <a:schemeClr val="bg1"/>
                </a:solidFill>
                <a:latin typeface="ArialMT"/>
              </a:rPr>
              <a:t>: sales@campustore.com</a:t>
            </a:r>
          </a:p>
          <a:p>
            <a:pPr algn="ctr">
              <a:lnSpc>
                <a:spcPct val="150000"/>
              </a:lnSpc>
              <a:spcBef>
                <a:spcPts val="600"/>
              </a:spcBef>
              <a:buClr>
                <a:srgbClr val="FF9933"/>
              </a:buClr>
              <a:buNone/>
            </a:pPr>
            <a:r>
              <a:rPr lang="en-US" altLang="it-IT" sz="1600" b="1" dirty="0">
                <a:solidFill>
                  <a:schemeClr val="bg1"/>
                </a:solidFill>
                <a:latin typeface="ArialMT"/>
              </a:rPr>
              <a:t>Facebook</a:t>
            </a:r>
            <a:r>
              <a:rPr lang="en-US" altLang="it-IT" sz="1600" dirty="0">
                <a:solidFill>
                  <a:schemeClr val="bg1"/>
                </a:solidFill>
                <a:latin typeface="ArialMT"/>
              </a:rPr>
              <a:t>: </a:t>
            </a:r>
            <a:r>
              <a:rPr lang="it-IT" sz="1600" dirty="0">
                <a:solidFill>
                  <a:schemeClr val="bg1"/>
                </a:solidFill>
                <a:latin typeface="ArialMT"/>
              </a:rPr>
              <a:t>www.facebook.com/CampuStoreIT</a:t>
            </a:r>
          </a:p>
          <a:p>
            <a:pPr algn="ctr">
              <a:lnSpc>
                <a:spcPct val="150000"/>
              </a:lnSpc>
              <a:spcBef>
                <a:spcPts val="600"/>
              </a:spcBef>
              <a:buClr>
                <a:srgbClr val="FF9933"/>
              </a:buClr>
              <a:buNone/>
            </a:pPr>
            <a:r>
              <a:rPr lang="it-IT" sz="1600" b="1" dirty="0">
                <a:solidFill>
                  <a:schemeClr val="bg1"/>
                </a:solidFill>
                <a:latin typeface="ArialMT"/>
              </a:rPr>
              <a:t>Instagram</a:t>
            </a:r>
            <a:r>
              <a:rPr lang="it-IT" sz="1600" dirty="0">
                <a:solidFill>
                  <a:schemeClr val="bg1"/>
                </a:solidFill>
                <a:latin typeface="ArialMT"/>
              </a:rPr>
              <a:t>: www.instagram.com/campustore.it</a:t>
            </a:r>
          </a:p>
        </p:txBody>
      </p:sp>
    </p:spTree>
    <p:extLst>
      <p:ext uri="{BB962C8B-B14F-4D97-AF65-F5344CB8AC3E}">
        <p14:creationId xmlns:p14="http://schemas.microsoft.com/office/powerpoint/2010/main" val="162162405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Personalizza struttur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2_Personalizza struttur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6_Personalizza struttur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7_Personalizza struttur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1_Personalizza struttur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7.xml><?xml version="1.0" encoding="utf-8"?>
<a:theme xmlns:a="http://schemas.openxmlformats.org/drawingml/2006/main" name="4_Personalizza struttur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8.xml><?xml version="1.0" encoding="utf-8"?>
<a:theme xmlns:a="http://schemas.openxmlformats.org/drawingml/2006/main" name="3_Personalizza struttur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9.xml><?xml version="1.0" encoding="utf-8"?>
<a:theme xmlns:a="http://schemas.openxmlformats.org/drawingml/2006/main" name="5_Personalizza struttur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05B19271A04AE84693AC7F5F90465274" ma:contentTypeVersion="15" ma:contentTypeDescription="Creare un nuovo documento." ma:contentTypeScope="" ma:versionID="39eccac0137bd6ee243297f5a0067169">
  <xsd:schema xmlns:xsd="http://www.w3.org/2001/XMLSchema" xmlns:xs="http://www.w3.org/2001/XMLSchema" xmlns:p="http://schemas.microsoft.com/office/2006/metadata/properties" xmlns:ns3="28a4e406-50c3-4b21-8ffd-be65045fbbbd" xmlns:ns4="74bf12a8-b51c-4a95-9afc-572c64fbae7d" targetNamespace="http://schemas.microsoft.com/office/2006/metadata/properties" ma:root="true" ma:fieldsID="d556de136c8203cc1666c3b26ff37a6a" ns3:_="" ns4:_="">
    <xsd:import namespace="28a4e406-50c3-4b21-8ffd-be65045fbbbd"/>
    <xsd:import namespace="74bf12a8-b51c-4a95-9afc-572c64fbae7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_activity" minOccurs="0"/>
                <xsd:element ref="ns3:MediaServiceObjectDetectorVersions" minOccurs="0"/>
                <xsd:element ref="ns3:MediaServiceSearchProperties" minOccurs="0"/>
                <xsd:element ref="ns3:MediaServiceDateTaken" minOccurs="0"/>
                <xsd:element ref="ns3:MediaServiceSystemTags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a4e406-50c3-4b21-8ffd-be65045fbbb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_activity" ma:index="17" nillable="true" ma:displayName="_activity" ma:hidden="true" ma:internalName="_activity">
      <xsd:simpleType>
        <xsd:restriction base="dms:Note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21" nillable="true" ma:displayName="MediaServiceSystemTags" ma:hidden="true" ma:internalName="MediaServiceSystemTags" ma:readOnly="true">
      <xsd:simpleType>
        <xsd:restriction base="dms:Note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bf12a8-b51c-4a95-9afc-572c64fbae7d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Hash suggerimento condivisione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28a4e406-50c3-4b21-8ffd-be65045fbbbd" xsi:nil="true"/>
  </documentManagement>
</p:properties>
</file>

<file path=customXml/itemProps1.xml><?xml version="1.0" encoding="utf-8"?>
<ds:datastoreItem xmlns:ds="http://schemas.openxmlformats.org/officeDocument/2006/customXml" ds:itemID="{A9688A13-6DDA-4BDD-82EF-F5BE68391EF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8a4e406-50c3-4b21-8ffd-be65045fbbbd"/>
    <ds:schemaRef ds:uri="74bf12a8-b51c-4a95-9afc-572c64fbae7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47F3BFF-0E29-4A51-A0C9-AB5BB359B67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2710294-8B71-482E-AC12-BBE3130B5058}">
  <ds:schemaRefs>
    <ds:schemaRef ds:uri="http://schemas.microsoft.com/office/2006/metadata/properties"/>
    <ds:schemaRef ds:uri="http://schemas.microsoft.com/office/2006/documentManagement/types"/>
    <ds:schemaRef ds:uri="http://purl.org/dc/dcmitype/"/>
    <ds:schemaRef ds:uri="http://purl.org/dc/elements/1.1/"/>
    <ds:schemaRef ds:uri="http://purl.org/dc/terms/"/>
    <ds:schemaRef ds:uri="http://schemas.microsoft.com/office/infopath/2007/PartnerControls"/>
    <ds:schemaRef ds:uri="74bf12a8-b51c-4a95-9afc-572c64fbae7d"/>
    <ds:schemaRef ds:uri="http://schemas.openxmlformats.org/package/2006/metadata/core-properties"/>
    <ds:schemaRef ds:uri="28a4e406-50c3-4b21-8ffd-be65045fbbbd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844</TotalTime>
  <Words>206</Words>
  <Application>Microsoft Office PowerPoint</Application>
  <PresentationFormat>Widescreen</PresentationFormat>
  <Paragraphs>48</Paragraphs>
  <Slides>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9</vt:i4>
      </vt:variant>
      <vt:variant>
        <vt:lpstr>Titoli diapositive</vt:lpstr>
      </vt:variant>
      <vt:variant>
        <vt:i4>4</vt:i4>
      </vt:variant>
    </vt:vector>
  </HeadingPairs>
  <TitlesOfParts>
    <vt:vector size="16" baseType="lpstr">
      <vt:lpstr>Arial</vt:lpstr>
      <vt:lpstr>ArialMT</vt:lpstr>
      <vt:lpstr>Montserrat</vt:lpstr>
      <vt:lpstr>Tema di Office</vt:lpstr>
      <vt:lpstr>Personalizza struttura</vt:lpstr>
      <vt:lpstr>2_Personalizza struttura</vt:lpstr>
      <vt:lpstr>6_Personalizza struttura</vt:lpstr>
      <vt:lpstr>7_Personalizza struttura</vt:lpstr>
      <vt:lpstr>1_Personalizza struttura</vt:lpstr>
      <vt:lpstr>4_Personalizza struttura</vt:lpstr>
      <vt:lpstr>3_Personalizza struttura</vt:lpstr>
      <vt:lpstr>5_Personalizza struttura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Marco Panzarin</dc:creator>
  <cp:lastModifiedBy>Anna Martire</cp:lastModifiedBy>
  <cp:revision>17</cp:revision>
  <dcterms:created xsi:type="dcterms:W3CDTF">2025-10-13T06:55:29Z</dcterms:created>
  <dcterms:modified xsi:type="dcterms:W3CDTF">2025-10-27T13:13:09Z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0x01010005B19271A04AE84693AC7F5F90465274</vt:lpwstr>
  </property>
</Properties>
</file>